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Opleiding tot leerkracht in Atambua, Timor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Timor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In de grensstreek bij Atambua op Timor steunt Setia een opleiding voor christelijke kleuter- en basisschoolleerkrachten.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Fundering van een lokaal: € 3000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Opbouw en muren van een lokaal: € 2500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Dak van een lokaal: € 1500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Tegels op de vloer: € 1000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Opleiding tot leerkracht in Atambua, Timor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T-25-01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