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Kleuteronderwijs op Sumba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Overig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Op Sumba steunt Setia twee kleuterschooltjes die net begonnen zijn, zodat de jongste kinderen daar onderwijs krijgen.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Scholing van de leerkrachten: € 300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Schooluniformen: € 550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Onderwijsmateriaal: € 350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Schoolbenodigdheden: € 600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Kleuteronderwijs op Sumba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S-26-01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