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Voor christelijk onderwijs in Indonesië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betekent trouw. Wij geloven dat ieder kind recht heeft op christelijk onderwijs, ook in Indonesië.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Internaat Griya Kinasih in Malang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Java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Over dit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In Malang biedt internaat Griya Kinasih veertig tot vijftig kinderen uit heel Indonesië een plek om te wonen en naar school te gaan.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Wat we concreet nodig hebben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Uw gift gaat rechtstreeks naar dit christelijk onderwijsproject.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Internaat Griya Kinasih in Malang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Geef aan christelijk onderwijs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t.n.v.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o.v.v. projectcode J-23-02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een ANBI. Giften zijn aftrekbaar.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