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jpeg"/>
  <Relationship Id="rId3" Type="http://schemas.openxmlformats.org/officeDocument/2006/relationships/image" Target="../media/image4_rId3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Who we are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Stichting Setia is a small, volunteer-run charity. Since 1992 we have supported Christian education for children in Indonesia. We have no paid staff, so your gift goes almost entirely to the work on the ground.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do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We support Christian schools, boarding homes and family houses in Java, Kalimantan, Timor and Sumba, among others, so that God's love and faithfulness are shown through education too.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Children supported by Setia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