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For Christian education in Indonesia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means faithful. We believe every child has a right to Christian education, in Indonesia too.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Teacher training in Atambua, Timor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Timor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About this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In the border region near Atambua on Timor, Setia supports a training college for Christian kindergarten and primary-school teachers.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What we concretely need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Foundation of a classroom: € 3000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Walls and structure of a classroom: € 2500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Roof of a classroom: € 1500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Floor tiles: € 1000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Teacher training in Atambua, Timor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Give to Christian education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In the name of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reference: project code T-25-01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a registered Dutch charity (ANBI).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