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lt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 sz="3600" b="1">
          <a:solidFill>
            <a:schemeClr val="dk2"/>
          </a:solidFill>
          <a:latin typeface="+mj-lt"/>
        </a:defRPr>
      </a:lvl1pPr>
    </p:titleStyle>
    <p:bodyStyle>
      <a:lvl1pPr>
        <a:defRPr sz="2000">
          <a:solidFill>
            <a:schemeClr val="tx1"/>
          </a:solidFill>
          <a:latin typeface="+mn-lt"/>
        </a:defRPr>
      </a:lvl1pPr>
    </p:bodyStyle>
    <p:otherStyle>
      <a:lvl1pPr>
        <a:defRPr sz="1800"/>
      </a:lvl1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_rId2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2_rI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3_rId2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4_rId2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5_rId2.jpeg"/>
  <Relationship Id="rId3" Type="http://schemas.openxmlformats.org/officeDocument/2006/relationships/image" Target="../media/image5_rId3.pn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6_rId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2250000"/>
            <a:ext cx="10820400" cy="46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600" b="1">
                <a:solidFill>
                  <a:srgbClr val="C9851B"/>
                </a:solidFill>
              </a:rPr>
              <a:t>STICHTING SETIA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720000"/>
            <a:ext cx="10820400" cy="17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4400" b="1">
                <a:solidFill>
                  <a:srgbClr val="FBF7EF"/>
                </a:solidFill>
              </a:rPr>
              <a:t>For Christian education in Indonesia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4520000"/>
            <a:ext cx="10820400" cy="15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2000">
                <a:solidFill>
                  <a:srgbClr val="F4ECD9"/>
                </a:solidFill>
              </a:rPr>
              <a:t>Setia means faithful. We believe every child has a right to Christian education, in Indonesia too.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Gezinshuis Kupang op Timor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Timor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About this project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Just outside Kupang on Timor, the Setia family house gives children a safe place to live and to go to school.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What we concretely need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Chicken: € 100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Goat: € 500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Further study for young people: € 1200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New refrigerator: € 350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Paving the outdoor area: € 200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New fence around the site: € 75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ot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Vorm"/>
          <p:cNvSpPr/>
          <p:nvPr/>
        </p:nvSpPr>
        <p:spPr>
          <a:xfrm>
            <a:off x="0" y="5800000"/>
            <a:ext cx="12192000" cy="1058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457200" y="5850000"/>
            <a:ext cx="11277600" cy="958000"/>
          </a:xfrm>
          <a:prstGeom prst="rect">
            <a:avLst/>
          </a:prstGeom>
        </p:spPr>
        <p:txBody>
          <a:bodyPr wrap="square" anchor="ctr" lIns="457200" rIns="457200">
            <a:normAutofit/>
          </a:bodyPr>
          <a:lstStyle/>
          <a:p>
            <a:pPr/>
            <a:r>
              <a:rPr lang="nl-NL" sz="2400" b="1">
                <a:solidFill>
                  <a:srgbClr val="FBF7EF"/>
                </a:solidFill>
              </a:rPr>
              <a:t>Gezinshuis Kupang op Timor</a:t>
            </a:r>
          </a:p>
        </p:txBody>
      </p:sp>
      <p:sp>
        <p:nvSpPr>
          <p:cNvPr id="5" name="Vorm"/>
          <p:cNvSpPr/>
          <p:nvPr/>
        </p:nvSpPr>
        <p:spPr>
          <a:xfrm>
            <a:off x="99323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6" name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2300" y="577200"/>
            <a:ext cx="1562500" cy="60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170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FBF7EF"/>
                </a:solidFill>
              </a:rPr>
              <a:t>Give to Christian education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85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IBAN: NL61 RABO 0321 4429 89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In the name of Stichting Setia, 't Harde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reference: project code T-23-07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 Setia is a registered Dutch charity (ANBI).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tia">
  <a:themeElements>
    <a:clrScheme name="Setia">
      <a:dk1>
        <a:sysClr val="windowText" lastClr="000000"/>
      </a:dk1>
      <a:lt1>
        <a:sysClr val="window" lastClr="FFFFFF"/>
      </a:lt1>
      <a:dk2>
        <a:srgbClr val="14532D"/>
      </a:dk2>
      <a:lt2>
        <a:srgbClr val="F5F3EC"/>
      </a:lt2>
      <a:accent1>
        <a:srgbClr val="166534"/>
      </a:accent1>
      <a:accent2>
        <a:srgbClr val="22C55E"/>
      </a:accent2>
      <a:accent3>
        <a:srgbClr val="D97706"/>
      </a:accent3>
      <a:accent4>
        <a:srgbClr val="F59E0B"/>
      </a:accent4>
      <a:accent5>
        <a:srgbClr val="4D7C0F"/>
      </a:accent5>
      <a:accent6>
        <a:srgbClr val="84CC16"/>
      </a:accent6>
      <a:hlink>
        <a:srgbClr val="166534"/>
      </a:hlink>
      <a:folHlink>
        <a:srgbClr val="14532D"/>
      </a:folHlink>
    </a:clrScheme>
    <a:fontScheme name="Inter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