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Kleuterschool van Alet in Dungkan op Kalimantan Barat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Kalimantan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About this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Alet runs a kindergarten in the village of Dungkan in West Kalimantan and gives the children a nourishing meal every week.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concretely need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Learning materials 2026: € 200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Weekly meal 2026: € 300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Support for Alet 2026: € 600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Kleuterschool van Alet in Dungkan op Kalimantan Barat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reference: project code K-23-01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