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Hulp aan scholen in Malang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Java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Together with Petrus Widyaya, Setia supports Christian schools in Malang that provide good education.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Renovation of 2 classrooms at SMP Kristen 1: € 3500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Hulp aan scholen in Malang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J-25-02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