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For Christian education in Indonesia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means faithful. We believe every child has a right to Christian education, in Indonesia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Griya Kinasih boarding home in Malang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Java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About this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In Malang, the Griya Kinasih boarding home gives forty to fifty children from across Indonesia a place to live and go to school.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What we concretely need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Your gift goes straight to this Christian education project.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Griya Kinasih boarding home in Malang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Give to Christian education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In the name of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reference: project code J-23-02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a registered Dutch charity (ANBI).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